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31/08/2020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 Piacenza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5321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57340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il 73,8% delle ore complessivamente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(98,4%).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(39,1%),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(24,4%)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(13,6%).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346512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4,3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56% del totale), 2,7 milioni circa nel </a:t>
            </a:r>
            <a:r>
              <a:rPr lang="it-IT" sz="1700" b="1" dirty="0"/>
              <a:t>terziario</a:t>
            </a:r>
            <a:r>
              <a:rPr lang="it-IT" sz="1700" dirty="0"/>
              <a:t> (34,9%), mentre le </a:t>
            </a:r>
            <a:r>
              <a:rPr lang="it-IT" sz="1700" b="1" dirty="0"/>
              <a:t>costruzioni</a:t>
            </a:r>
            <a:r>
              <a:rPr lang="it-IT" sz="1700" dirty="0"/>
              <a:t> concentrano 685 mila ore circa (8,9%).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4826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36728" y="2657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Piacenza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5" y="2830253"/>
            <a:ext cx="4743001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Piacenza gli occupati erano 129 mila mentre i disoccupati erano 8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69,9%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62,6%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5,7%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(5,9%) e i giovani (23,3%)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2DC88A-7222-4890-A9E2-968F1ED9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99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2.005 assunzioni (-55,5%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2.825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(-2.854).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697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Piacenza, si sono perse 2.825 delle 38.061 posizioni dipendenti andate perdute nella regione presa nel suo complesso (ossia il 7,4% del totale). Tale perdita si è concentrata principalmente nei macrosettori commercio, alberghi e ristoranti (-568) e altre attività dei servizi (-1.527)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settore quest’ultimo che, a livello locale, registra una forte specializzazione e concentrazione delle attività nei comparti della logistica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perdita di 367 posizioni dipendenti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prima significativa variazione congiunturale positiva (41,7%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all’83,2%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mentre nei servizi le attivazioni dei rapporti di lavoro si attestano al 56,9%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511200" y="1059440"/>
            <a:ext cx="782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Piacenza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presentano in diminuzione pure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A15A59-4958-4B8B-A067-5EA6ADB96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32E631-6C69-4F8B-81DA-2E41C8E0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454 posizioni in meno a marzo e 1.541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2.005, il 55,5%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(41,7%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830 unità (al netto dei fenomeni di stagionalità)</a:t>
            </a:r>
          </a:p>
        </p:txBody>
      </p:sp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2.825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-2.854)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629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95CEE5A-814E-4730-96F5-3C45F24F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  <p:sp>
        <p:nvSpPr>
          <p:cNvPr id="7" name="Segnaposto numero diapositiva 1">
            <a:extLst>
              <a:ext uri="{FF2B5EF4-FFF2-40B4-BE49-F238E27FC236}">
                <a16:creationId xmlns:a16="http://schemas.microsoft.com/office/drawing/2014/main" id="{623EC408-CA4C-40EF-95F7-7729E243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43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concentrata principalmente nei macrosettori commercio, alberghi e ristoranti (-568) e altre attività dei servizi (-1.527)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settore quest’ultimo che, a livello locale, registra una forte specializzazione e concentrazione delle attività nei comparti della logistica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perdita di 367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destagionalizzato), mentre non si rilevano variazioni di rilievo nelle costruzioni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Meno significativa e più incerta la variazione in agricoltura, data la destabilizzazione del «pattern» stagionale dei flussi di lavoro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EAC91E4-655F-4BF0-9A61-E71C037E8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  <p:sp>
        <p:nvSpPr>
          <p:cNvPr id="4" name="Freccia curva 3">
            <a:extLst>
              <a:ext uri="{FF2B5EF4-FFF2-40B4-BE49-F238E27FC236}">
                <a16:creationId xmlns:a16="http://schemas.microsoft.com/office/drawing/2014/main" id="{399EF3A6-03FE-4656-9257-04F779464FE9}"/>
              </a:ext>
            </a:extLst>
          </p:cNvPr>
          <p:cNvSpPr/>
          <p:nvPr/>
        </p:nvSpPr>
        <p:spPr>
          <a:xfrm flipH="1" flipV="1">
            <a:off x="6020222" y="4753760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7141-3DCE-4E74-A0EA-0839613BEF86}"/>
              </a:ext>
            </a:extLst>
          </p:cNvPr>
          <p:cNvSpPr txBox="1"/>
          <p:nvPr/>
        </p:nvSpPr>
        <p:spPr>
          <a:xfrm>
            <a:off x="520700" y="4576195"/>
            <a:ext cx="549952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le attività di trasporto e magazzinaggio si segnalano fra quelle più penalizzate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(-4.026 posizioni dipendenti, su base annua, al 31 maggio 2020)</a:t>
            </a:r>
          </a:p>
        </p:txBody>
      </p:sp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08DD148C-D23B-4829-817C-9923D427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Piacenza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all’83,2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56,9%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6E03A5-C9DB-4337-B8EF-F9218E3D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36728" y="2657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Piacenza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69688"/>
            <a:ext cx="5485102" cy="1268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</a:t>
            </a:r>
            <a:r>
              <a:rPr lang="it-IT" sz="1700" b="1" dirty="0"/>
              <a:t>tra gennaio e maggio 2020 sono 7.714.803 le ore autorizzate di cassa integrazione</a:t>
            </a:r>
            <a:r>
              <a:rPr lang="it-IT" sz="1700" dirty="0"/>
              <a:t> (CIG) a sostegno del reddito dei lavoratori e delle lavoratrici delle aziende della provincia di Piacenza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97,7% </a:t>
            </a:r>
            <a:r>
              <a:rPr lang="it-IT" sz="1700" dirty="0"/>
              <a:t>del totale di ore autorizzate di CIG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attraverso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305782"/>
            <a:ext cx="4743001" cy="28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355" y="1290347"/>
            <a:ext cx="4802288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1580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Colnaghi, Antonio</cp:lastModifiedBy>
  <cp:revision>590</cp:revision>
  <dcterms:created xsi:type="dcterms:W3CDTF">2017-02-03T11:46:48Z</dcterms:created>
  <dcterms:modified xsi:type="dcterms:W3CDTF">2020-08-31T15:08:09Z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